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799263" cy="9929813"/>
  <p:defaultTextStyle>
    <a:defPPr>
      <a:defRPr lang="en-US"/>
    </a:defPPr>
    <a:lvl1pPr marL="0" algn="l" defTabSz="457034" rtl="0" eaLnBrk="1" latinLnBrk="0" hangingPunct="1">
      <a:defRPr sz="1799" kern="1200">
        <a:solidFill>
          <a:schemeClr val="tx1"/>
        </a:solidFill>
        <a:latin typeface="+mn-lt"/>
        <a:ea typeface="+mn-ea"/>
        <a:cs typeface="+mn-cs"/>
      </a:defRPr>
    </a:lvl1pPr>
    <a:lvl2pPr marL="457034" algn="l" defTabSz="457034" rtl="0" eaLnBrk="1" latinLnBrk="0" hangingPunct="1">
      <a:defRPr sz="1799" kern="1200">
        <a:solidFill>
          <a:schemeClr val="tx1"/>
        </a:solidFill>
        <a:latin typeface="+mn-lt"/>
        <a:ea typeface="+mn-ea"/>
        <a:cs typeface="+mn-cs"/>
      </a:defRPr>
    </a:lvl2pPr>
    <a:lvl3pPr marL="914070" algn="l" defTabSz="457034" rtl="0" eaLnBrk="1" latinLnBrk="0" hangingPunct="1">
      <a:defRPr sz="1799" kern="1200">
        <a:solidFill>
          <a:schemeClr val="tx1"/>
        </a:solidFill>
        <a:latin typeface="+mn-lt"/>
        <a:ea typeface="+mn-ea"/>
        <a:cs typeface="+mn-cs"/>
      </a:defRPr>
    </a:lvl3pPr>
    <a:lvl4pPr marL="1371106" algn="l" defTabSz="457034" rtl="0" eaLnBrk="1" latinLnBrk="0" hangingPunct="1">
      <a:defRPr sz="1799" kern="1200">
        <a:solidFill>
          <a:schemeClr val="tx1"/>
        </a:solidFill>
        <a:latin typeface="+mn-lt"/>
        <a:ea typeface="+mn-ea"/>
        <a:cs typeface="+mn-cs"/>
      </a:defRPr>
    </a:lvl4pPr>
    <a:lvl5pPr marL="1828140" algn="l" defTabSz="457034" rtl="0" eaLnBrk="1" latinLnBrk="0" hangingPunct="1">
      <a:defRPr sz="1799" kern="1200">
        <a:solidFill>
          <a:schemeClr val="tx1"/>
        </a:solidFill>
        <a:latin typeface="+mn-lt"/>
        <a:ea typeface="+mn-ea"/>
        <a:cs typeface="+mn-cs"/>
      </a:defRPr>
    </a:lvl5pPr>
    <a:lvl6pPr marL="2285176" algn="l" defTabSz="457034" rtl="0" eaLnBrk="1" latinLnBrk="0" hangingPunct="1">
      <a:defRPr sz="1799" kern="1200">
        <a:solidFill>
          <a:schemeClr val="tx1"/>
        </a:solidFill>
        <a:latin typeface="+mn-lt"/>
        <a:ea typeface="+mn-ea"/>
        <a:cs typeface="+mn-cs"/>
      </a:defRPr>
    </a:lvl6pPr>
    <a:lvl7pPr marL="2742211" algn="l" defTabSz="457034" rtl="0" eaLnBrk="1" latinLnBrk="0" hangingPunct="1">
      <a:defRPr sz="1799" kern="1200">
        <a:solidFill>
          <a:schemeClr val="tx1"/>
        </a:solidFill>
        <a:latin typeface="+mn-lt"/>
        <a:ea typeface="+mn-ea"/>
        <a:cs typeface="+mn-cs"/>
      </a:defRPr>
    </a:lvl7pPr>
    <a:lvl8pPr marL="3199246" algn="l" defTabSz="457034" rtl="0" eaLnBrk="1" latinLnBrk="0" hangingPunct="1">
      <a:defRPr sz="1799" kern="1200">
        <a:solidFill>
          <a:schemeClr val="tx1"/>
        </a:solidFill>
        <a:latin typeface="+mn-lt"/>
        <a:ea typeface="+mn-ea"/>
        <a:cs typeface="+mn-cs"/>
      </a:defRPr>
    </a:lvl8pPr>
    <a:lvl9pPr marL="3656281" algn="l" defTabSz="457034" rtl="0" eaLnBrk="1" latinLnBrk="0" hangingPunct="1">
      <a:defRPr sz="1799"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F81C3"/>
    <a:srgbClr val="3C83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80" d="100"/>
          <a:sy n="80" d="100"/>
        </p:scale>
        <p:origin x="300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5"/>
            <a:ext cx="5143500" cy="2391656"/>
          </a:xfrm>
        </p:spPr>
        <p:txBody>
          <a:bodyPr/>
          <a:lstStyle>
            <a:lvl1pPr marL="0" indent="0" algn="ctr">
              <a:buNone/>
              <a:defRPr sz="1800"/>
            </a:lvl1pPr>
            <a:lvl2pPr marL="342894" indent="0" algn="ctr">
              <a:buNone/>
              <a:defRPr sz="1500"/>
            </a:lvl2pPr>
            <a:lvl3pPr marL="685787" indent="0" algn="ctr">
              <a:buNone/>
              <a:defRPr sz="1350"/>
            </a:lvl3pPr>
            <a:lvl4pPr marL="1028681" indent="0" algn="ctr">
              <a:buNone/>
              <a:defRPr sz="1200"/>
            </a:lvl4pPr>
            <a:lvl5pPr marL="1371575" indent="0" algn="ctr">
              <a:buNone/>
              <a:defRPr sz="1200"/>
            </a:lvl5pPr>
            <a:lvl6pPr marL="1714468" indent="0" algn="ctr">
              <a:buNone/>
              <a:defRPr sz="1200"/>
            </a:lvl6pPr>
            <a:lvl7pPr marL="2057362" indent="0" algn="ctr">
              <a:buNone/>
              <a:defRPr sz="1200"/>
            </a:lvl7pPr>
            <a:lvl8pPr marL="2400256" indent="0" algn="ctr">
              <a:buNone/>
              <a:defRPr sz="1200"/>
            </a:lvl8pPr>
            <a:lvl9pPr marL="274315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B02D5CE-8D1D-4609-A3FD-4BF2ADD09594}" type="datetimeFigureOut">
              <a:rPr lang="lv-LV" smtClean="0"/>
              <a:t>15.07.2025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1594C2ED-C884-46A7-AA3B-450241C85405}" type="slidenum">
              <a:rPr lang="lv-LV" smtClean="0"/>
              <a:t>‹#›</a:t>
            </a:fld>
            <a:endParaRPr lang="lv-LV"/>
          </a:p>
        </p:txBody>
      </p:sp>
    </p:spTree>
    <p:extLst>
      <p:ext uri="{BB962C8B-B14F-4D97-AF65-F5344CB8AC3E}">
        <p14:creationId xmlns:p14="http://schemas.microsoft.com/office/powerpoint/2010/main" val="4193271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02D5CE-8D1D-4609-A3FD-4BF2ADD09594}" type="datetimeFigureOut">
              <a:rPr lang="lv-LV" smtClean="0"/>
              <a:t>15.07.2025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1594C2ED-C884-46A7-AA3B-450241C85405}" type="slidenum">
              <a:rPr lang="lv-LV" smtClean="0"/>
              <a:t>‹#›</a:t>
            </a:fld>
            <a:endParaRPr lang="lv-LV"/>
          </a:p>
        </p:txBody>
      </p:sp>
    </p:spTree>
    <p:extLst>
      <p:ext uri="{BB962C8B-B14F-4D97-AF65-F5344CB8AC3E}">
        <p14:creationId xmlns:p14="http://schemas.microsoft.com/office/powerpoint/2010/main" val="3939674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5"/>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5"/>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02D5CE-8D1D-4609-A3FD-4BF2ADD09594}" type="datetimeFigureOut">
              <a:rPr lang="lv-LV" smtClean="0"/>
              <a:t>15.07.2025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1594C2ED-C884-46A7-AA3B-450241C85405}" type="slidenum">
              <a:rPr lang="lv-LV" smtClean="0"/>
              <a:t>‹#›</a:t>
            </a:fld>
            <a:endParaRPr lang="lv-LV"/>
          </a:p>
        </p:txBody>
      </p:sp>
    </p:spTree>
    <p:extLst>
      <p:ext uri="{BB962C8B-B14F-4D97-AF65-F5344CB8AC3E}">
        <p14:creationId xmlns:p14="http://schemas.microsoft.com/office/powerpoint/2010/main" val="1226386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02D5CE-8D1D-4609-A3FD-4BF2ADD09594}" type="datetimeFigureOut">
              <a:rPr lang="lv-LV" smtClean="0"/>
              <a:t>15.07.2025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1594C2ED-C884-46A7-AA3B-450241C85405}" type="slidenum">
              <a:rPr lang="lv-LV" smtClean="0"/>
              <a:t>‹#›</a:t>
            </a:fld>
            <a:endParaRPr lang="lv-LV"/>
          </a:p>
        </p:txBody>
      </p:sp>
    </p:spTree>
    <p:extLst>
      <p:ext uri="{BB962C8B-B14F-4D97-AF65-F5344CB8AC3E}">
        <p14:creationId xmlns:p14="http://schemas.microsoft.com/office/powerpoint/2010/main" val="459385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8"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8" y="6629228"/>
            <a:ext cx="5915025" cy="2166937"/>
          </a:xfrm>
        </p:spPr>
        <p:txBody>
          <a:bodyPr/>
          <a:lstStyle>
            <a:lvl1pPr marL="0" indent="0">
              <a:buNone/>
              <a:defRPr sz="1800">
                <a:solidFill>
                  <a:schemeClr val="tx1"/>
                </a:solidFill>
              </a:defRPr>
            </a:lvl1pPr>
            <a:lvl2pPr marL="342894" indent="0">
              <a:buNone/>
              <a:defRPr sz="1500">
                <a:solidFill>
                  <a:schemeClr val="tx1">
                    <a:tint val="75000"/>
                  </a:schemeClr>
                </a:solidFill>
              </a:defRPr>
            </a:lvl2pPr>
            <a:lvl3pPr marL="685787" indent="0">
              <a:buNone/>
              <a:defRPr sz="1350">
                <a:solidFill>
                  <a:schemeClr val="tx1">
                    <a:tint val="75000"/>
                  </a:schemeClr>
                </a:solidFill>
              </a:defRPr>
            </a:lvl3pPr>
            <a:lvl4pPr marL="1028681" indent="0">
              <a:buNone/>
              <a:defRPr sz="1200">
                <a:solidFill>
                  <a:schemeClr val="tx1">
                    <a:tint val="75000"/>
                  </a:schemeClr>
                </a:solidFill>
              </a:defRPr>
            </a:lvl4pPr>
            <a:lvl5pPr marL="1371575" indent="0">
              <a:buNone/>
              <a:defRPr sz="1200">
                <a:solidFill>
                  <a:schemeClr val="tx1">
                    <a:tint val="75000"/>
                  </a:schemeClr>
                </a:solidFill>
              </a:defRPr>
            </a:lvl5pPr>
            <a:lvl6pPr marL="1714468" indent="0">
              <a:buNone/>
              <a:defRPr sz="1200">
                <a:solidFill>
                  <a:schemeClr val="tx1">
                    <a:tint val="75000"/>
                  </a:schemeClr>
                </a:solidFill>
              </a:defRPr>
            </a:lvl6pPr>
            <a:lvl7pPr marL="2057362" indent="0">
              <a:buNone/>
              <a:defRPr sz="1200">
                <a:solidFill>
                  <a:schemeClr val="tx1">
                    <a:tint val="75000"/>
                  </a:schemeClr>
                </a:solidFill>
              </a:defRPr>
            </a:lvl7pPr>
            <a:lvl8pPr marL="2400256" indent="0">
              <a:buNone/>
              <a:defRPr sz="1200">
                <a:solidFill>
                  <a:schemeClr val="tx1">
                    <a:tint val="75000"/>
                  </a:schemeClr>
                </a:solidFill>
              </a:defRPr>
            </a:lvl8pPr>
            <a:lvl9pPr marL="274315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B02D5CE-8D1D-4609-A3FD-4BF2ADD09594}" type="datetimeFigureOut">
              <a:rPr lang="lv-LV" smtClean="0"/>
              <a:t>15.07.2025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1594C2ED-C884-46A7-AA3B-450241C85405}" type="slidenum">
              <a:rPr lang="lv-LV" smtClean="0"/>
              <a:t>‹#›</a:t>
            </a:fld>
            <a:endParaRPr lang="lv-LV"/>
          </a:p>
        </p:txBody>
      </p:sp>
    </p:spTree>
    <p:extLst>
      <p:ext uri="{BB962C8B-B14F-4D97-AF65-F5344CB8AC3E}">
        <p14:creationId xmlns:p14="http://schemas.microsoft.com/office/powerpoint/2010/main" val="2422181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02D5CE-8D1D-4609-A3FD-4BF2ADD09594}" type="datetimeFigureOut">
              <a:rPr lang="lv-LV" smtClean="0"/>
              <a:t>15.07.2025</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1594C2ED-C884-46A7-AA3B-450241C85405}" type="slidenum">
              <a:rPr lang="lv-LV" smtClean="0"/>
              <a:t>‹#›</a:t>
            </a:fld>
            <a:endParaRPr lang="lv-LV"/>
          </a:p>
        </p:txBody>
      </p:sp>
    </p:spTree>
    <p:extLst>
      <p:ext uri="{BB962C8B-B14F-4D97-AF65-F5344CB8AC3E}">
        <p14:creationId xmlns:p14="http://schemas.microsoft.com/office/powerpoint/2010/main" val="2853667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3"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3" y="2428349"/>
            <a:ext cx="2901255" cy="1190095"/>
          </a:xfrm>
        </p:spPr>
        <p:txBody>
          <a:bodyPr anchor="b"/>
          <a:lstStyle>
            <a:lvl1pPr marL="0" indent="0">
              <a:buNone/>
              <a:defRPr sz="1800" b="1"/>
            </a:lvl1pPr>
            <a:lvl2pPr marL="342894" indent="0">
              <a:buNone/>
              <a:defRPr sz="1500" b="1"/>
            </a:lvl2pPr>
            <a:lvl3pPr marL="685787" indent="0">
              <a:buNone/>
              <a:defRPr sz="1350" b="1"/>
            </a:lvl3pPr>
            <a:lvl4pPr marL="1028681" indent="0">
              <a:buNone/>
              <a:defRPr sz="1200" b="1"/>
            </a:lvl4pPr>
            <a:lvl5pPr marL="1371575" indent="0">
              <a:buNone/>
              <a:defRPr sz="1200" b="1"/>
            </a:lvl5pPr>
            <a:lvl6pPr marL="1714468" indent="0">
              <a:buNone/>
              <a:defRPr sz="1200" b="1"/>
            </a:lvl6pPr>
            <a:lvl7pPr marL="2057362" indent="0">
              <a:buNone/>
              <a:defRPr sz="1200" b="1"/>
            </a:lvl7pPr>
            <a:lvl8pPr marL="2400256" indent="0">
              <a:buNone/>
              <a:defRPr sz="1200" b="1"/>
            </a:lvl8pPr>
            <a:lvl9pPr marL="2743150" indent="0">
              <a:buNone/>
              <a:defRPr sz="1200" b="1"/>
            </a:lvl9pPr>
          </a:lstStyle>
          <a:p>
            <a:pPr lvl="0"/>
            <a:r>
              <a:rPr lang="en-US"/>
              <a:t>Edit Master text styles</a:t>
            </a:r>
          </a:p>
        </p:txBody>
      </p:sp>
      <p:sp>
        <p:nvSpPr>
          <p:cNvPr id="4" name="Content Placeholder 3"/>
          <p:cNvSpPr>
            <a:spLocks noGrp="1"/>
          </p:cNvSpPr>
          <p:nvPr>
            <p:ph sz="half" idx="2"/>
          </p:nvPr>
        </p:nvSpPr>
        <p:spPr>
          <a:xfrm>
            <a:off x="472383"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4" y="2428349"/>
            <a:ext cx="2915543" cy="1190095"/>
          </a:xfrm>
        </p:spPr>
        <p:txBody>
          <a:bodyPr anchor="b"/>
          <a:lstStyle>
            <a:lvl1pPr marL="0" indent="0">
              <a:buNone/>
              <a:defRPr sz="1800" b="1"/>
            </a:lvl1pPr>
            <a:lvl2pPr marL="342894" indent="0">
              <a:buNone/>
              <a:defRPr sz="1500" b="1"/>
            </a:lvl2pPr>
            <a:lvl3pPr marL="685787" indent="0">
              <a:buNone/>
              <a:defRPr sz="1350" b="1"/>
            </a:lvl3pPr>
            <a:lvl4pPr marL="1028681" indent="0">
              <a:buNone/>
              <a:defRPr sz="1200" b="1"/>
            </a:lvl4pPr>
            <a:lvl5pPr marL="1371575" indent="0">
              <a:buNone/>
              <a:defRPr sz="1200" b="1"/>
            </a:lvl5pPr>
            <a:lvl6pPr marL="1714468" indent="0">
              <a:buNone/>
              <a:defRPr sz="1200" b="1"/>
            </a:lvl6pPr>
            <a:lvl7pPr marL="2057362" indent="0">
              <a:buNone/>
              <a:defRPr sz="1200" b="1"/>
            </a:lvl7pPr>
            <a:lvl8pPr marL="2400256" indent="0">
              <a:buNone/>
              <a:defRPr sz="1200" b="1"/>
            </a:lvl8pPr>
            <a:lvl9pPr marL="2743150" indent="0">
              <a:buNone/>
              <a:defRPr sz="1200" b="1"/>
            </a:lvl9pPr>
          </a:lstStyle>
          <a:p>
            <a:pPr lvl="0"/>
            <a:r>
              <a:rPr lang="en-US"/>
              <a:t>Edit Master text styles</a:t>
            </a:r>
          </a:p>
        </p:txBody>
      </p:sp>
      <p:sp>
        <p:nvSpPr>
          <p:cNvPr id="6" name="Content Placeholder 5"/>
          <p:cNvSpPr>
            <a:spLocks noGrp="1"/>
          </p:cNvSpPr>
          <p:nvPr>
            <p:ph sz="quarter" idx="4"/>
          </p:nvPr>
        </p:nvSpPr>
        <p:spPr>
          <a:xfrm>
            <a:off x="3471864"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B02D5CE-8D1D-4609-A3FD-4BF2ADD09594}" type="datetimeFigureOut">
              <a:rPr lang="lv-LV" smtClean="0"/>
              <a:t>15.07.2025</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1594C2ED-C884-46A7-AA3B-450241C85405}" type="slidenum">
              <a:rPr lang="lv-LV" smtClean="0"/>
              <a:t>‹#›</a:t>
            </a:fld>
            <a:endParaRPr lang="lv-LV"/>
          </a:p>
        </p:txBody>
      </p:sp>
    </p:spTree>
    <p:extLst>
      <p:ext uri="{BB962C8B-B14F-4D97-AF65-F5344CB8AC3E}">
        <p14:creationId xmlns:p14="http://schemas.microsoft.com/office/powerpoint/2010/main" val="2478714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B02D5CE-8D1D-4609-A3FD-4BF2ADD09594}" type="datetimeFigureOut">
              <a:rPr lang="lv-LV" smtClean="0"/>
              <a:t>15.07.2025</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1594C2ED-C884-46A7-AA3B-450241C85405}" type="slidenum">
              <a:rPr lang="lv-LV" smtClean="0"/>
              <a:t>‹#›</a:t>
            </a:fld>
            <a:endParaRPr lang="lv-LV"/>
          </a:p>
        </p:txBody>
      </p:sp>
    </p:spTree>
    <p:extLst>
      <p:ext uri="{BB962C8B-B14F-4D97-AF65-F5344CB8AC3E}">
        <p14:creationId xmlns:p14="http://schemas.microsoft.com/office/powerpoint/2010/main" val="2441936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02D5CE-8D1D-4609-A3FD-4BF2ADD09594}" type="datetimeFigureOut">
              <a:rPr lang="lv-LV" smtClean="0"/>
              <a:t>15.07.2025</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1594C2ED-C884-46A7-AA3B-450241C85405}" type="slidenum">
              <a:rPr lang="lv-LV" smtClean="0"/>
              <a:t>‹#›</a:t>
            </a:fld>
            <a:endParaRPr lang="lv-LV"/>
          </a:p>
        </p:txBody>
      </p:sp>
    </p:spTree>
    <p:extLst>
      <p:ext uri="{BB962C8B-B14F-4D97-AF65-F5344CB8AC3E}">
        <p14:creationId xmlns:p14="http://schemas.microsoft.com/office/powerpoint/2010/main" val="1559173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4"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2"/>
            <a:ext cx="2211884" cy="5505627"/>
          </a:xfrm>
        </p:spPr>
        <p:txBody>
          <a:bodyPr/>
          <a:lstStyle>
            <a:lvl1pPr marL="0" indent="0">
              <a:buNone/>
              <a:defRPr sz="1200"/>
            </a:lvl1pPr>
            <a:lvl2pPr marL="342894" indent="0">
              <a:buNone/>
              <a:defRPr sz="1050"/>
            </a:lvl2pPr>
            <a:lvl3pPr marL="685787" indent="0">
              <a:buNone/>
              <a:defRPr sz="900"/>
            </a:lvl3pPr>
            <a:lvl4pPr marL="1028681" indent="0">
              <a:buNone/>
              <a:defRPr sz="750"/>
            </a:lvl4pPr>
            <a:lvl5pPr marL="1371575" indent="0">
              <a:buNone/>
              <a:defRPr sz="750"/>
            </a:lvl5pPr>
            <a:lvl6pPr marL="1714468" indent="0">
              <a:buNone/>
              <a:defRPr sz="750"/>
            </a:lvl6pPr>
            <a:lvl7pPr marL="2057362" indent="0">
              <a:buNone/>
              <a:defRPr sz="750"/>
            </a:lvl7pPr>
            <a:lvl8pPr marL="2400256" indent="0">
              <a:buNone/>
              <a:defRPr sz="750"/>
            </a:lvl8pPr>
            <a:lvl9pPr marL="274315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DB02D5CE-8D1D-4609-A3FD-4BF2ADD09594}" type="datetimeFigureOut">
              <a:rPr lang="lv-LV" smtClean="0"/>
              <a:t>15.07.2025</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1594C2ED-C884-46A7-AA3B-450241C85405}" type="slidenum">
              <a:rPr lang="lv-LV" smtClean="0"/>
              <a:t>‹#›</a:t>
            </a:fld>
            <a:endParaRPr lang="lv-LV"/>
          </a:p>
        </p:txBody>
      </p:sp>
    </p:spTree>
    <p:extLst>
      <p:ext uri="{BB962C8B-B14F-4D97-AF65-F5344CB8AC3E}">
        <p14:creationId xmlns:p14="http://schemas.microsoft.com/office/powerpoint/2010/main" val="1822539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4" y="1426283"/>
            <a:ext cx="3471863" cy="7039681"/>
          </a:xfrm>
        </p:spPr>
        <p:txBody>
          <a:bodyPr anchor="t"/>
          <a:lstStyle>
            <a:lvl1pPr marL="0" indent="0">
              <a:buNone/>
              <a:defRPr sz="2400"/>
            </a:lvl1pPr>
            <a:lvl2pPr marL="342894" indent="0">
              <a:buNone/>
              <a:defRPr sz="2100"/>
            </a:lvl2pPr>
            <a:lvl3pPr marL="685787" indent="0">
              <a:buNone/>
              <a:defRPr sz="1800"/>
            </a:lvl3pPr>
            <a:lvl4pPr marL="1028681" indent="0">
              <a:buNone/>
              <a:defRPr sz="1500"/>
            </a:lvl4pPr>
            <a:lvl5pPr marL="1371575" indent="0">
              <a:buNone/>
              <a:defRPr sz="1500"/>
            </a:lvl5pPr>
            <a:lvl6pPr marL="1714468" indent="0">
              <a:buNone/>
              <a:defRPr sz="1500"/>
            </a:lvl6pPr>
            <a:lvl7pPr marL="2057362" indent="0">
              <a:buNone/>
              <a:defRPr sz="1500"/>
            </a:lvl7pPr>
            <a:lvl8pPr marL="2400256" indent="0">
              <a:buNone/>
              <a:defRPr sz="1500"/>
            </a:lvl8pPr>
            <a:lvl9pPr marL="274315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2"/>
            <a:ext cx="2211884" cy="5505627"/>
          </a:xfrm>
        </p:spPr>
        <p:txBody>
          <a:bodyPr/>
          <a:lstStyle>
            <a:lvl1pPr marL="0" indent="0">
              <a:buNone/>
              <a:defRPr sz="1200"/>
            </a:lvl1pPr>
            <a:lvl2pPr marL="342894" indent="0">
              <a:buNone/>
              <a:defRPr sz="1050"/>
            </a:lvl2pPr>
            <a:lvl3pPr marL="685787" indent="0">
              <a:buNone/>
              <a:defRPr sz="900"/>
            </a:lvl3pPr>
            <a:lvl4pPr marL="1028681" indent="0">
              <a:buNone/>
              <a:defRPr sz="750"/>
            </a:lvl4pPr>
            <a:lvl5pPr marL="1371575" indent="0">
              <a:buNone/>
              <a:defRPr sz="750"/>
            </a:lvl5pPr>
            <a:lvl6pPr marL="1714468" indent="0">
              <a:buNone/>
              <a:defRPr sz="750"/>
            </a:lvl6pPr>
            <a:lvl7pPr marL="2057362" indent="0">
              <a:buNone/>
              <a:defRPr sz="750"/>
            </a:lvl7pPr>
            <a:lvl8pPr marL="2400256" indent="0">
              <a:buNone/>
              <a:defRPr sz="750"/>
            </a:lvl8pPr>
            <a:lvl9pPr marL="274315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DB02D5CE-8D1D-4609-A3FD-4BF2ADD09594}" type="datetimeFigureOut">
              <a:rPr lang="lv-LV" smtClean="0"/>
              <a:t>15.07.2025</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1594C2ED-C884-46A7-AA3B-450241C85405}" type="slidenum">
              <a:rPr lang="lv-LV" smtClean="0"/>
              <a:t>‹#›</a:t>
            </a:fld>
            <a:endParaRPr lang="lv-LV"/>
          </a:p>
        </p:txBody>
      </p:sp>
    </p:spTree>
    <p:extLst>
      <p:ext uri="{BB962C8B-B14F-4D97-AF65-F5344CB8AC3E}">
        <p14:creationId xmlns:p14="http://schemas.microsoft.com/office/powerpoint/2010/main" val="966633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90"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90"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9"/>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B02D5CE-8D1D-4609-A3FD-4BF2ADD09594}" type="datetimeFigureOut">
              <a:rPr lang="lv-LV" smtClean="0"/>
              <a:t>15.07.2025</a:t>
            </a:fld>
            <a:endParaRPr lang="lv-LV"/>
          </a:p>
        </p:txBody>
      </p:sp>
      <p:sp>
        <p:nvSpPr>
          <p:cNvPr id="5" name="Footer Placeholder 4"/>
          <p:cNvSpPr>
            <a:spLocks noGrp="1"/>
          </p:cNvSpPr>
          <p:nvPr>
            <p:ph type="ftr" sz="quarter" idx="3"/>
          </p:nvPr>
        </p:nvSpPr>
        <p:spPr>
          <a:xfrm>
            <a:off x="2271715" y="9181399"/>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4843463" y="9181399"/>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594C2ED-C884-46A7-AA3B-450241C85405}" type="slidenum">
              <a:rPr lang="lv-LV" smtClean="0"/>
              <a:t>‹#›</a:t>
            </a:fld>
            <a:endParaRPr lang="lv-LV"/>
          </a:p>
        </p:txBody>
      </p:sp>
    </p:spTree>
    <p:extLst>
      <p:ext uri="{BB962C8B-B14F-4D97-AF65-F5344CB8AC3E}">
        <p14:creationId xmlns:p14="http://schemas.microsoft.com/office/powerpoint/2010/main" val="19972961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787"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7" indent="-171447" algn="l" defTabSz="685787"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41" indent="-171447" algn="l" defTabSz="685787"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34" indent="-171447" algn="l" defTabSz="685787"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28" indent="-171447" algn="l" defTabSz="68578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22" indent="-171447" algn="l" defTabSz="68578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15" indent="-171447" algn="l" defTabSz="68578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09" indent="-171447" algn="l" defTabSz="68578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03" indent="-171447" algn="l" defTabSz="68578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97" indent="-171447" algn="l" defTabSz="68578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87" rtl="0" eaLnBrk="1" latinLnBrk="0" hangingPunct="1">
        <a:defRPr sz="1350" kern="1200">
          <a:solidFill>
            <a:schemeClr val="tx1"/>
          </a:solidFill>
          <a:latin typeface="+mn-lt"/>
          <a:ea typeface="+mn-ea"/>
          <a:cs typeface="+mn-cs"/>
        </a:defRPr>
      </a:lvl1pPr>
      <a:lvl2pPr marL="342894" algn="l" defTabSz="685787" rtl="0" eaLnBrk="1" latinLnBrk="0" hangingPunct="1">
        <a:defRPr sz="1350" kern="1200">
          <a:solidFill>
            <a:schemeClr val="tx1"/>
          </a:solidFill>
          <a:latin typeface="+mn-lt"/>
          <a:ea typeface="+mn-ea"/>
          <a:cs typeface="+mn-cs"/>
        </a:defRPr>
      </a:lvl2pPr>
      <a:lvl3pPr marL="685787" algn="l" defTabSz="685787" rtl="0" eaLnBrk="1" latinLnBrk="0" hangingPunct="1">
        <a:defRPr sz="1350" kern="1200">
          <a:solidFill>
            <a:schemeClr val="tx1"/>
          </a:solidFill>
          <a:latin typeface="+mn-lt"/>
          <a:ea typeface="+mn-ea"/>
          <a:cs typeface="+mn-cs"/>
        </a:defRPr>
      </a:lvl3pPr>
      <a:lvl4pPr marL="1028681" algn="l" defTabSz="685787" rtl="0" eaLnBrk="1" latinLnBrk="0" hangingPunct="1">
        <a:defRPr sz="1350" kern="1200">
          <a:solidFill>
            <a:schemeClr val="tx1"/>
          </a:solidFill>
          <a:latin typeface="+mn-lt"/>
          <a:ea typeface="+mn-ea"/>
          <a:cs typeface="+mn-cs"/>
        </a:defRPr>
      </a:lvl4pPr>
      <a:lvl5pPr marL="1371575" algn="l" defTabSz="685787" rtl="0" eaLnBrk="1" latinLnBrk="0" hangingPunct="1">
        <a:defRPr sz="1350" kern="1200">
          <a:solidFill>
            <a:schemeClr val="tx1"/>
          </a:solidFill>
          <a:latin typeface="+mn-lt"/>
          <a:ea typeface="+mn-ea"/>
          <a:cs typeface="+mn-cs"/>
        </a:defRPr>
      </a:lvl5pPr>
      <a:lvl6pPr marL="1714468" algn="l" defTabSz="685787" rtl="0" eaLnBrk="1" latinLnBrk="0" hangingPunct="1">
        <a:defRPr sz="1350" kern="1200">
          <a:solidFill>
            <a:schemeClr val="tx1"/>
          </a:solidFill>
          <a:latin typeface="+mn-lt"/>
          <a:ea typeface="+mn-ea"/>
          <a:cs typeface="+mn-cs"/>
        </a:defRPr>
      </a:lvl6pPr>
      <a:lvl7pPr marL="2057362" algn="l" defTabSz="685787" rtl="0" eaLnBrk="1" latinLnBrk="0" hangingPunct="1">
        <a:defRPr sz="1350" kern="1200">
          <a:solidFill>
            <a:schemeClr val="tx1"/>
          </a:solidFill>
          <a:latin typeface="+mn-lt"/>
          <a:ea typeface="+mn-ea"/>
          <a:cs typeface="+mn-cs"/>
        </a:defRPr>
      </a:lvl7pPr>
      <a:lvl8pPr marL="2400256" algn="l" defTabSz="685787" rtl="0" eaLnBrk="1" latinLnBrk="0" hangingPunct="1">
        <a:defRPr sz="1350" kern="1200">
          <a:solidFill>
            <a:schemeClr val="tx1"/>
          </a:solidFill>
          <a:latin typeface="+mn-lt"/>
          <a:ea typeface="+mn-ea"/>
          <a:cs typeface="+mn-cs"/>
        </a:defRPr>
      </a:lvl8pPr>
      <a:lvl9pPr marL="2743150" algn="l" defTabSz="685787"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410693" y="3262745"/>
            <a:ext cx="4447309" cy="103910"/>
          </a:xfrm>
          <a:prstGeom prst="rect">
            <a:avLst/>
          </a:prstGeom>
          <a:solidFill>
            <a:srgbClr val="3F81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sz="2404"/>
          </a:p>
        </p:txBody>
      </p:sp>
      <p:sp>
        <p:nvSpPr>
          <p:cNvPr id="15" name="Rectangle 14"/>
          <p:cNvSpPr/>
          <p:nvPr/>
        </p:nvSpPr>
        <p:spPr>
          <a:xfrm>
            <a:off x="2410693" y="9812723"/>
            <a:ext cx="4447309" cy="103910"/>
          </a:xfrm>
          <a:prstGeom prst="rect">
            <a:avLst/>
          </a:prstGeom>
          <a:solidFill>
            <a:srgbClr val="3F81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sz="2404"/>
          </a:p>
        </p:txBody>
      </p:sp>
      <p:sp>
        <p:nvSpPr>
          <p:cNvPr id="19" name="TextBox 18"/>
          <p:cNvSpPr txBox="1"/>
          <p:nvPr/>
        </p:nvSpPr>
        <p:spPr>
          <a:xfrm>
            <a:off x="2322951" y="3631175"/>
            <a:ext cx="4318047" cy="1384995"/>
          </a:xfrm>
          <a:prstGeom prst="rect">
            <a:avLst/>
          </a:prstGeom>
          <a:noFill/>
        </p:spPr>
        <p:txBody>
          <a:bodyPr wrap="square" rtlCol="0">
            <a:spAutoFit/>
          </a:bodyPr>
          <a:lstStyle/>
          <a:p>
            <a:pPr algn="ctr"/>
            <a:r>
              <a:rPr lang="lv-LV" sz="2800" dirty="0">
                <a:solidFill>
                  <a:srgbClr val="3F81C3"/>
                </a:solidFill>
                <a:latin typeface="Trebuchet MS" panose="020B0603020202020204" pitchFamily="34" charset="0"/>
              </a:rPr>
              <a:t>SIA Masters audio attīstībai un darbības paplašināšanai</a:t>
            </a:r>
          </a:p>
        </p:txBody>
      </p:sp>
      <p:sp>
        <p:nvSpPr>
          <p:cNvPr id="20" name="TextBox 19"/>
          <p:cNvSpPr txBox="1"/>
          <p:nvPr/>
        </p:nvSpPr>
        <p:spPr>
          <a:xfrm>
            <a:off x="2322951" y="5344649"/>
            <a:ext cx="4318047" cy="3447098"/>
          </a:xfrm>
          <a:prstGeom prst="rect">
            <a:avLst/>
          </a:prstGeom>
          <a:noFill/>
        </p:spPr>
        <p:txBody>
          <a:bodyPr wrap="square" rtlCol="0">
            <a:spAutoFit/>
          </a:bodyPr>
          <a:lstStyle/>
          <a:p>
            <a:pPr algn="just"/>
            <a:r>
              <a:rPr lang="lv-LV" sz="1400" b="1" dirty="0">
                <a:latin typeface="Arial" panose="020B0604020202020204" pitchFamily="34" charset="0"/>
                <a:cs typeface="Arial" panose="020B0604020202020204" pitchFamily="34" charset="0"/>
              </a:rPr>
              <a:t>Projekta Nr. 24-07-CL29-C0LA19.2101-000004</a:t>
            </a:r>
          </a:p>
          <a:p>
            <a:pPr algn="just"/>
            <a:endParaRPr lang="lv-LV" sz="1100" dirty="0">
              <a:latin typeface="Arial" panose="020B0604020202020204" pitchFamily="34" charset="0"/>
              <a:cs typeface="Arial" panose="020B0604020202020204" pitchFamily="34" charset="0"/>
            </a:endParaRPr>
          </a:p>
          <a:p>
            <a:pPr algn="just"/>
            <a:r>
              <a:rPr lang="lv-LV" sz="1400" dirty="0">
                <a:latin typeface="Arial" panose="020B0604020202020204" pitchFamily="34" charset="0"/>
                <a:cs typeface="Arial" panose="020B0604020202020204" pitchFamily="34" charset="0"/>
              </a:rPr>
              <a:t>Lai nodrošinātu uzņēmuma ilgtspējīgu izaugsmi un attīstību, ir būtiski efektivizēt pakalpojumu klāstu, ko tas piedāvā. Iegādājoties jaudas pastiprinātāju, SUB un pilna diapazona pasīvo akustisko sistēmu, uzņēmums spēs ievērojami palielināt savu konkurētspēju. Papildus tam, piedāvājot savus pakalpojumus, uzņēmums veicinās Balvu novada atpazīstamību visā Latvijas teritorijā. Ar laiku uzņēmums tieksies paplašināt savu darbību arī Baltijas tirgū, īstenojot ambīcijas kļūt par vadošo spēlētāju reģionā.</a:t>
            </a:r>
          </a:p>
          <a:p>
            <a:pPr algn="just"/>
            <a:endParaRPr lang="lv-LV" sz="1100" dirty="0">
              <a:latin typeface="Arial" panose="020B0604020202020204" pitchFamily="34" charset="0"/>
              <a:cs typeface="Arial" panose="020B0604020202020204" pitchFamily="34" charset="0"/>
            </a:endParaRPr>
          </a:p>
          <a:p>
            <a:pPr algn="just"/>
            <a:r>
              <a:rPr lang="lv-LV" sz="1400" b="1" dirty="0">
                <a:latin typeface="Arial" panose="020B0604020202020204" pitchFamily="34" charset="0"/>
                <a:cs typeface="Arial" panose="020B0604020202020204" pitchFamily="34" charset="0"/>
              </a:rPr>
              <a:t>Atbalsta Zemkopības ministrija un Lauku atbalsta dienests.</a:t>
            </a:r>
          </a:p>
        </p:txBody>
      </p:sp>
      <p:pic>
        <p:nvPicPr>
          <p:cNvPr id="21" name="Picture 2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99723" y="8842905"/>
            <a:ext cx="514589" cy="659729"/>
          </a:xfrm>
          <a:prstGeom prst="rect">
            <a:avLst/>
          </a:prstGeom>
        </p:spPr>
      </p:pic>
      <p:pic>
        <p:nvPicPr>
          <p:cNvPr id="22" name="Picture 21"/>
          <p:cNvPicPr>
            <a:picLocks noChangeAspect="1"/>
          </p:cNvPicPr>
          <p:nvPr/>
        </p:nvPicPr>
        <p:blipFill rotWithShape="1">
          <a:blip r:embed="rId3" cstate="print">
            <a:extLst>
              <a:ext uri="{28A0092B-C50C-407E-A947-70E740481C1C}">
                <a14:useLocalDpi xmlns:a14="http://schemas.microsoft.com/office/drawing/2010/main" val="0"/>
              </a:ext>
            </a:extLst>
          </a:blip>
          <a:srcRect t="6473" b="6975"/>
          <a:stretch/>
        </p:blipFill>
        <p:spPr>
          <a:xfrm>
            <a:off x="565629" y="8635092"/>
            <a:ext cx="1190989" cy="1044426"/>
          </a:xfrm>
          <a:prstGeom prst="rect">
            <a:avLst/>
          </a:prstGeom>
        </p:spPr>
      </p:pic>
      <p:sp>
        <p:nvSpPr>
          <p:cNvPr id="18" name="TextBox 17"/>
          <p:cNvSpPr txBox="1"/>
          <p:nvPr/>
        </p:nvSpPr>
        <p:spPr>
          <a:xfrm>
            <a:off x="217002" y="5507059"/>
            <a:ext cx="1750020" cy="338554"/>
          </a:xfrm>
          <a:prstGeom prst="rect">
            <a:avLst/>
          </a:prstGeom>
          <a:noFill/>
        </p:spPr>
        <p:txBody>
          <a:bodyPr wrap="square" rtlCol="0">
            <a:spAutoFit/>
          </a:bodyPr>
          <a:lstStyle/>
          <a:p>
            <a:r>
              <a:rPr lang="lv-LV" sz="1600" dirty="0">
                <a:solidFill>
                  <a:srgbClr val="3F81C3"/>
                </a:solidFill>
                <a:latin typeface="Trebuchet MS" panose="020B0603020202020204" pitchFamily="34" charset="0"/>
              </a:rPr>
              <a:t>Projekta ilgums</a:t>
            </a:r>
          </a:p>
        </p:txBody>
      </p:sp>
      <p:sp>
        <p:nvSpPr>
          <p:cNvPr id="23" name="TextBox 22"/>
          <p:cNvSpPr txBox="1"/>
          <p:nvPr/>
        </p:nvSpPr>
        <p:spPr>
          <a:xfrm>
            <a:off x="217002" y="5845615"/>
            <a:ext cx="1888244" cy="307777"/>
          </a:xfrm>
          <a:prstGeom prst="rect">
            <a:avLst/>
          </a:prstGeom>
          <a:noFill/>
        </p:spPr>
        <p:txBody>
          <a:bodyPr wrap="square" rtlCol="0">
            <a:spAutoFit/>
          </a:bodyPr>
          <a:lstStyle/>
          <a:p>
            <a:r>
              <a:rPr lang="lv-LV" sz="1400" b="1" dirty="0">
                <a:latin typeface="Arial" panose="020B0604020202020204" pitchFamily="34" charset="0"/>
                <a:cs typeface="Arial" panose="020B0604020202020204" pitchFamily="34" charset="0"/>
              </a:rPr>
              <a:t>01</a:t>
            </a:r>
            <a:r>
              <a:rPr lang="fi-FI" sz="1400" b="1" dirty="0">
                <a:latin typeface="Arial" panose="020B0604020202020204" pitchFamily="34" charset="0"/>
                <a:cs typeface="Arial" panose="020B0604020202020204" pitchFamily="34" charset="0"/>
              </a:rPr>
              <a:t>.202</a:t>
            </a:r>
            <a:r>
              <a:rPr lang="lv-LV" sz="1400" b="1" dirty="0">
                <a:latin typeface="Arial" panose="020B0604020202020204" pitchFamily="34" charset="0"/>
                <a:cs typeface="Arial" panose="020B0604020202020204" pitchFamily="34" charset="0"/>
              </a:rPr>
              <a:t>5</a:t>
            </a:r>
            <a:r>
              <a:rPr lang="fi-FI" sz="1400" b="1" dirty="0">
                <a:latin typeface="Arial" panose="020B0604020202020204" pitchFamily="34" charset="0"/>
                <a:cs typeface="Arial" panose="020B0604020202020204" pitchFamily="34" charset="0"/>
              </a:rPr>
              <a:t>.</a:t>
            </a:r>
            <a:r>
              <a:rPr lang="lv-LV" sz="1400" b="1" dirty="0">
                <a:latin typeface="Arial" panose="020B0604020202020204" pitchFamily="34" charset="0"/>
                <a:cs typeface="Arial" panose="020B0604020202020204" pitchFamily="34" charset="0"/>
              </a:rPr>
              <a:t> </a:t>
            </a:r>
            <a:r>
              <a:rPr lang="fi-FI" sz="1400" b="1" dirty="0">
                <a:latin typeface="Arial" panose="020B0604020202020204" pitchFamily="34" charset="0"/>
                <a:cs typeface="Arial" panose="020B0604020202020204" pitchFamily="34" charset="0"/>
              </a:rPr>
              <a:t>-</a:t>
            </a:r>
            <a:r>
              <a:rPr lang="lv-LV" sz="1400" b="1" dirty="0">
                <a:latin typeface="Arial" panose="020B0604020202020204" pitchFamily="34" charset="0"/>
                <a:cs typeface="Arial" panose="020B0604020202020204" pitchFamily="34" charset="0"/>
              </a:rPr>
              <a:t> 07</a:t>
            </a:r>
            <a:r>
              <a:rPr lang="fi-FI" sz="1400" b="1" dirty="0">
                <a:latin typeface="Arial" panose="020B0604020202020204" pitchFamily="34" charset="0"/>
                <a:cs typeface="Arial" panose="020B0604020202020204" pitchFamily="34" charset="0"/>
              </a:rPr>
              <a:t>.20</a:t>
            </a:r>
            <a:r>
              <a:rPr lang="lv-LV" sz="1400" b="1" dirty="0">
                <a:latin typeface="Arial" panose="020B0604020202020204" pitchFamily="34" charset="0"/>
                <a:cs typeface="Arial" panose="020B0604020202020204" pitchFamily="34" charset="0"/>
              </a:rPr>
              <a:t>25</a:t>
            </a:r>
            <a:r>
              <a:rPr lang="fi-FI" sz="1400" b="1" dirty="0">
                <a:latin typeface="Arial" panose="020B0604020202020204" pitchFamily="34" charset="0"/>
                <a:cs typeface="Arial" panose="020B0604020202020204" pitchFamily="34" charset="0"/>
              </a:rPr>
              <a:t>.</a:t>
            </a:r>
          </a:p>
        </p:txBody>
      </p:sp>
      <p:sp>
        <p:nvSpPr>
          <p:cNvPr id="26" name="TextBox 25"/>
          <p:cNvSpPr txBox="1"/>
          <p:nvPr/>
        </p:nvSpPr>
        <p:spPr>
          <a:xfrm>
            <a:off x="217002" y="6729644"/>
            <a:ext cx="1750020" cy="338554"/>
          </a:xfrm>
          <a:prstGeom prst="rect">
            <a:avLst/>
          </a:prstGeom>
          <a:noFill/>
        </p:spPr>
        <p:txBody>
          <a:bodyPr wrap="square" rtlCol="0">
            <a:spAutoFit/>
          </a:bodyPr>
          <a:lstStyle/>
          <a:p>
            <a:r>
              <a:rPr lang="lv-LV" sz="1600" dirty="0">
                <a:solidFill>
                  <a:srgbClr val="3F81C3"/>
                </a:solidFill>
                <a:latin typeface="Trebuchet MS" panose="020B0603020202020204" pitchFamily="34" charset="0"/>
              </a:rPr>
              <a:t>Kopējā summa</a:t>
            </a:r>
          </a:p>
        </p:txBody>
      </p:sp>
      <p:sp>
        <p:nvSpPr>
          <p:cNvPr id="27" name="TextBox 26"/>
          <p:cNvSpPr txBox="1"/>
          <p:nvPr/>
        </p:nvSpPr>
        <p:spPr>
          <a:xfrm>
            <a:off x="217002" y="7068201"/>
            <a:ext cx="2185908" cy="307777"/>
          </a:xfrm>
          <a:prstGeom prst="rect">
            <a:avLst/>
          </a:prstGeom>
          <a:noFill/>
        </p:spPr>
        <p:txBody>
          <a:bodyPr wrap="square" rtlCol="0">
            <a:spAutoFit/>
          </a:bodyPr>
          <a:lstStyle/>
          <a:p>
            <a:r>
              <a:rPr lang="lv-LV" sz="1400" b="1" dirty="0">
                <a:latin typeface="Arial" panose="020B0604020202020204" pitchFamily="34" charset="0"/>
                <a:cs typeface="Arial" panose="020B0604020202020204" pitchFamily="34" charset="0"/>
              </a:rPr>
              <a:t>23640.00 EUR</a:t>
            </a:r>
          </a:p>
        </p:txBody>
      </p:sp>
      <p:sp>
        <p:nvSpPr>
          <p:cNvPr id="28" name="TextBox 27"/>
          <p:cNvSpPr txBox="1"/>
          <p:nvPr/>
        </p:nvSpPr>
        <p:spPr>
          <a:xfrm>
            <a:off x="217002" y="7545251"/>
            <a:ext cx="1888244" cy="338554"/>
          </a:xfrm>
          <a:prstGeom prst="rect">
            <a:avLst/>
          </a:prstGeom>
          <a:noFill/>
        </p:spPr>
        <p:txBody>
          <a:bodyPr wrap="square" rtlCol="0">
            <a:spAutoFit/>
          </a:bodyPr>
          <a:lstStyle/>
          <a:p>
            <a:r>
              <a:rPr lang="lv-LV" sz="1600" dirty="0">
                <a:solidFill>
                  <a:srgbClr val="3F81C3"/>
                </a:solidFill>
                <a:latin typeface="Trebuchet MS" panose="020B0603020202020204" pitchFamily="34" charset="0"/>
              </a:rPr>
              <a:t>ES līdzfinansējums</a:t>
            </a:r>
          </a:p>
        </p:txBody>
      </p:sp>
      <p:sp>
        <p:nvSpPr>
          <p:cNvPr id="29" name="TextBox 28"/>
          <p:cNvSpPr txBox="1"/>
          <p:nvPr/>
        </p:nvSpPr>
        <p:spPr>
          <a:xfrm>
            <a:off x="217002" y="7883808"/>
            <a:ext cx="2185908" cy="307777"/>
          </a:xfrm>
          <a:prstGeom prst="rect">
            <a:avLst/>
          </a:prstGeom>
          <a:noFill/>
        </p:spPr>
        <p:txBody>
          <a:bodyPr wrap="square" rtlCol="0">
            <a:spAutoFit/>
          </a:bodyPr>
          <a:lstStyle/>
          <a:p>
            <a:r>
              <a:rPr lang="en-GB" sz="1400" b="1" i="0" dirty="0">
                <a:solidFill>
                  <a:srgbClr val="000000"/>
                </a:solidFill>
                <a:effectLst/>
                <a:latin typeface="Arial" panose="020B0604020202020204" pitchFamily="34" charset="0"/>
                <a:cs typeface="Arial" panose="020B0604020202020204" pitchFamily="34" charset="0"/>
              </a:rPr>
              <a:t>13061</a:t>
            </a:r>
            <a:r>
              <a:rPr lang="lv-LV" sz="1400" b="1" i="0" dirty="0">
                <a:solidFill>
                  <a:srgbClr val="000000"/>
                </a:solidFill>
                <a:effectLst/>
                <a:latin typeface="Arial" panose="020B0604020202020204" pitchFamily="34" charset="0"/>
                <a:cs typeface="Arial" panose="020B0604020202020204" pitchFamily="34" charset="0"/>
              </a:rPr>
              <a:t>.</a:t>
            </a:r>
            <a:r>
              <a:rPr lang="en-GB" sz="1400" b="1" i="0" dirty="0">
                <a:solidFill>
                  <a:srgbClr val="000000"/>
                </a:solidFill>
                <a:effectLst/>
                <a:latin typeface="Arial" panose="020B0604020202020204" pitchFamily="34" charset="0"/>
                <a:cs typeface="Arial" panose="020B0604020202020204" pitchFamily="34" charset="0"/>
              </a:rPr>
              <a:t>1</a:t>
            </a:r>
            <a:r>
              <a:rPr lang="lv-LV" sz="1400" b="1" i="0" dirty="0">
                <a:solidFill>
                  <a:srgbClr val="000000"/>
                </a:solidFill>
                <a:effectLst/>
                <a:latin typeface="Arial" panose="020B0604020202020204" pitchFamily="34" charset="0"/>
                <a:cs typeface="Arial" panose="020B0604020202020204" pitchFamily="34" charset="0"/>
              </a:rPr>
              <a:t>0</a:t>
            </a:r>
            <a:r>
              <a:rPr lang="lv-LV" sz="1400" b="1" dirty="0">
                <a:latin typeface="Arial" panose="020B0604020202020204" pitchFamily="34" charset="0"/>
                <a:cs typeface="Arial" panose="020B0604020202020204" pitchFamily="34" charset="0"/>
              </a:rPr>
              <a:t> EUR</a:t>
            </a:r>
          </a:p>
        </p:txBody>
      </p:sp>
      <p:cxnSp>
        <p:nvCxnSpPr>
          <p:cNvPr id="30" name="Straight Connector 29"/>
          <p:cNvCxnSpPr/>
          <p:nvPr/>
        </p:nvCxnSpPr>
        <p:spPr>
          <a:xfrm flipV="1">
            <a:off x="290557" y="7449284"/>
            <a:ext cx="1520314" cy="14094"/>
          </a:xfrm>
          <a:prstGeom prst="line">
            <a:avLst/>
          </a:prstGeom>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6858000" cy="3272822"/>
          </a:xfrm>
          <a:prstGeom prst="rect">
            <a:avLst/>
          </a:prstGeom>
        </p:spPr>
      </p:pic>
      <p:pic>
        <p:nvPicPr>
          <p:cNvPr id="7" name="Picture 6">
            <a:extLst>
              <a:ext uri="{FF2B5EF4-FFF2-40B4-BE49-F238E27FC236}">
                <a16:creationId xmlns:a16="http://schemas.microsoft.com/office/drawing/2014/main" id="{98346F2A-F463-90CA-3881-08CD64CD713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957417" y="8603362"/>
            <a:ext cx="1672657" cy="1113793"/>
          </a:xfrm>
          <a:prstGeom prst="rect">
            <a:avLst/>
          </a:prstGeom>
        </p:spPr>
      </p:pic>
      <p:pic>
        <p:nvPicPr>
          <p:cNvPr id="2" name="Picture 1">
            <a:extLst>
              <a:ext uri="{FF2B5EF4-FFF2-40B4-BE49-F238E27FC236}">
                <a16:creationId xmlns:a16="http://schemas.microsoft.com/office/drawing/2014/main" id="{902B639C-F668-A0B3-92C0-DA4671429567}"/>
              </a:ext>
            </a:extLst>
          </p:cNvPr>
          <p:cNvPicPr>
            <a:picLocks noChangeAspect="1"/>
          </p:cNvPicPr>
          <p:nvPr/>
        </p:nvPicPr>
        <p:blipFill>
          <a:blip r:embed="rId6"/>
          <a:stretch>
            <a:fillRect/>
          </a:stretch>
        </p:blipFill>
        <p:spPr>
          <a:xfrm>
            <a:off x="253779" y="3478972"/>
            <a:ext cx="1415716" cy="1415716"/>
          </a:xfrm>
          <a:prstGeom prst="rect">
            <a:avLst/>
          </a:prstGeom>
        </p:spPr>
      </p:pic>
      <p:sp>
        <p:nvSpPr>
          <p:cNvPr id="5" name="TextBox 4">
            <a:extLst>
              <a:ext uri="{FF2B5EF4-FFF2-40B4-BE49-F238E27FC236}">
                <a16:creationId xmlns:a16="http://schemas.microsoft.com/office/drawing/2014/main" id="{4D288465-4393-A417-B55F-27F5934F97A7}"/>
              </a:ext>
            </a:extLst>
          </p:cNvPr>
          <p:cNvSpPr txBox="1"/>
          <p:nvPr/>
        </p:nvSpPr>
        <p:spPr>
          <a:xfrm>
            <a:off x="217002" y="4848270"/>
            <a:ext cx="2185908" cy="430887"/>
          </a:xfrm>
          <a:prstGeom prst="rect">
            <a:avLst/>
          </a:prstGeom>
          <a:noFill/>
        </p:spPr>
        <p:txBody>
          <a:bodyPr wrap="square" rtlCol="0">
            <a:spAutoFit/>
          </a:bodyPr>
          <a:lstStyle/>
          <a:p>
            <a:r>
              <a:rPr lang="lv-LV" sz="1100" dirty="0">
                <a:solidFill>
                  <a:srgbClr val="3F81C3"/>
                </a:solidFill>
                <a:latin typeface="Trebuchet MS" panose="020B0603020202020204" pitchFamily="34" charset="0"/>
              </a:rPr>
              <a:t>https://zlp.lv/category/realizetie-projekti/</a:t>
            </a:r>
          </a:p>
        </p:txBody>
      </p:sp>
    </p:spTree>
    <p:extLst>
      <p:ext uri="{BB962C8B-B14F-4D97-AF65-F5344CB8AC3E}">
        <p14:creationId xmlns:p14="http://schemas.microsoft.com/office/powerpoint/2010/main" val="116400492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336</TotalTime>
  <Words>123</Words>
  <Application>Microsoft Office PowerPoint</Application>
  <PresentationFormat>A4 Paper (210x297 mm)</PresentationFormat>
  <Paragraphs>13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Trebuchet MS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Agate Zālīte</dc:creator>
  <cp:lastModifiedBy>Daira Andzeva</cp:lastModifiedBy>
  <cp:revision>57</cp:revision>
  <cp:lastPrinted>2023-10-10T07:19:57Z</cp:lastPrinted>
  <dcterms:created xsi:type="dcterms:W3CDTF">2022-11-23T12:02:04Z</dcterms:created>
  <dcterms:modified xsi:type="dcterms:W3CDTF">2025-07-15T11:49:06Z</dcterms:modified>
</cp:coreProperties>
</file>